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9E52-A620-4F00-978B-F806EC56C6CD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D7F-4651-43F6-97BB-B19F7C4D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74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9E52-A620-4F00-978B-F806EC56C6CD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D7F-4651-43F6-97BB-B19F7C4D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06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9E52-A620-4F00-978B-F806EC56C6CD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D7F-4651-43F6-97BB-B19F7C4D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65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9E52-A620-4F00-978B-F806EC56C6CD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D7F-4651-43F6-97BB-B19F7C4D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9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9E52-A620-4F00-978B-F806EC56C6CD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D7F-4651-43F6-97BB-B19F7C4D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6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9E52-A620-4F00-978B-F806EC56C6CD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D7F-4651-43F6-97BB-B19F7C4D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65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9E52-A620-4F00-978B-F806EC56C6CD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D7F-4651-43F6-97BB-B19F7C4D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97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9E52-A620-4F00-978B-F806EC56C6CD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D7F-4651-43F6-97BB-B19F7C4D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94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9E52-A620-4F00-978B-F806EC56C6CD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D7F-4651-43F6-97BB-B19F7C4D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7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9E52-A620-4F00-978B-F806EC56C6CD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D7F-4651-43F6-97BB-B19F7C4D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8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9E52-A620-4F00-978B-F806EC56C6CD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D7F-4651-43F6-97BB-B19F7C4D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9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09E52-A620-4F00-978B-F806EC56C6CD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74D7F-4651-43F6-97BB-B19F7C4D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29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dirty="0"/>
              <a:t>Questions (2)</a:t>
            </a:r>
          </a:p>
          <a:p>
            <a:pPr rtl="1"/>
            <a:r>
              <a:rPr lang="en-US" u="sng" dirty="0"/>
              <a:t>Special topics in is (is455)</a:t>
            </a:r>
            <a:endParaRPr lang="en-US" dirty="0"/>
          </a:p>
          <a:p>
            <a:r>
              <a:rPr lang="en-US" dirty="0"/>
              <a:t>Q1:  generate product table </a:t>
            </a:r>
            <a:r>
              <a:rPr lang="en-US" dirty="0" err="1"/>
              <a:t>fome</a:t>
            </a:r>
            <a:r>
              <a:rPr lang="en-US" dirty="0"/>
              <a:t> 1…9 and print on  </a:t>
            </a:r>
          </a:p>
          <a:p>
            <a:r>
              <a:rPr lang="en-US" dirty="0"/>
              <a:t>       Screen  using  matrix.</a:t>
            </a:r>
          </a:p>
          <a:p>
            <a:r>
              <a:rPr lang="en-US" dirty="0"/>
              <a:t>Q2:  the next matrix</a:t>
            </a:r>
          </a:p>
          <a:p>
            <a:r>
              <a:rPr lang="en-US" dirty="0"/>
              <a:t>      2    8  9   1</a:t>
            </a:r>
          </a:p>
          <a:p>
            <a:r>
              <a:rPr lang="en-US" dirty="0"/>
              <a:t>      4   2   5   6</a:t>
            </a:r>
          </a:p>
          <a:p>
            <a:r>
              <a:rPr lang="en-US" dirty="0"/>
              <a:t>      9  10  11  8</a:t>
            </a:r>
          </a:p>
          <a:p>
            <a:r>
              <a:rPr lang="en-US" dirty="0"/>
              <a:t>      7    1   9    2</a:t>
            </a:r>
          </a:p>
        </p:txBody>
      </p:sp>
    </p:spTree>
    <p:extLst>
      <p:ext uri="{BB962C8B-B14F-4D97-AF65-F5344CB8AC3E}">
        <p14:creationId xmlns:p14="http://schemas.microsoft.com/office/powerpoint/2010/main" val="335116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676400" y="762000"/>
            <a:ext cx="4572000" cy="49244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Reply :</a:t>
            </a:r>
          </a:p>
          <a:p>
            <a:pPr lvl="0"/>
            <a:r>
              <a:rPr lang="en-US" dirty="0"/>
              <a:t>Replace the element of first row with last column , replace the first column with last column , display the matrix before and after processing.</a:t>
            </a:r>
          </a:p>
          <a:p>
            <a:pPr lvl="0"/>
            <a:r>
              <a:rPr lang="en-US" dirty="0"/>
              <a:t>Find the average each row and average each column , after that generate matrix  since, the first row from average of rows , and second row average of columns.</a:t>
            </a:r>
          </a:p>
          <a:p>
            <a:pPr lvl="0"/>
            <a:r>
              <a:rPr lang="en-US" dirty="0"/>
              <a:t>Generate three matrix  for odd, even and  primer elements  , and display  all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Input one dimension for string matrix  and  print  in inverse form.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a b c d e f g h I j k l……..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……  l k j ……..a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377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7.   suppose there,    String matrix  for  four rows and ten characters each rows , replace any string that three characters that input from user. And print the matrix before and after processing.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15422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194</Words>
  <Application>Microsoft Office PowerPoint</Application>
  <PresentationFormat>عرض على الشاشة (3:4)‏</PresentationFormat>
  <Paragraphs>18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 User</dc:creator>
  <cp:lastModifiedBy>Windows User</cp:lastModifiedBy>
  <cp:revision>2</cp:revision>
  <dcterms:created xsi:type="dcterms:W3CDTF">2019-12-12T23:57:42Z</dcterms:created>
  <dcterms:modified xsi:type="dcterms:W3CDTF">2019-12-13T00:03:26Z</dcterms:modified>
</cp:coreProperties>
</file>